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s/slide14.xml" ContentType="application/vnd.openxmlformats-officedocument.presentationml.slide+xml"/>
  <Override PartName="/ppt/slides/slide62.xml" ContentType="application/vnd.openxmlformats-officedocument.presentationml.slide+xml"/>
  <Default Extension="xml" ContentType="application/xml"/>
  <Override PartName="/ppt/slides/slide45.xml" ContentType="application/vnd.openxmlformats-officedocument.presentationml.slide+xml"/>
  <Override PartName="/ppt/tableStyles.xml" ContentType="application/vnd.openxmlformats-officedocument.presentationml.tableStyles+xml"/>
  <Override PartName="/ppt/slides/slide28.xml" ContentType="application/vnd.openxmlformats-officedocument.presentationml.slide+xml"/>
  <Override PartName="/ppt/slides/slide54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slides/slide61.xml" ContentType="application/vnd.openxmlformats-officedocument.presentationml.slide+xml"/>
  <Override PartName="/ppt/slides/slide44.xml" ContentType="application/vnd.openxmlformats-officedocument.presentationml.slide+xml"/>
  <Override PartName="/ppt/slides/slide27.xml" ContentType="application/vnd.openxmlformats-officedocument.presentationml.slide+xml"/>
  <Override PartName="/ppt/slides/slide53.xml" ContentType="application/vnd.openxmlformats-officedocument.presentationml.slide+xml"/>
  <Override PartName="/ppt/slides/slide20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slides/slide43.xml" ContentType="application/vnd.openxmlformats-officedocument.presentationml.slide+xml"/>
  <Override PartName="/ppt/slides/slide59.xml" ContentType="application/vnd.openxmlformats-officedocument.presentationml.slide+xml"/>
  <Override PartName="/ppt/slides/slide26.xml" ContentType="application/vnd.openxmlformats-officedocument.presentationml.slide+xml"/>
  <Override PartName="/ppt/slides/slide52.xml" ContentType="application/vnd.openxmlformats-officedocument.presentationml.slide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slides/slide49.xml" ContentType="application/vnd.openxmlformats-officedocument.presentationml.slide+xml"/>
  <Override PartName="/ppt/slides/slide42.xml" ContentType="application/vnd.openxmlformats-officedocument.presentationml.slide+xml"/>
  <Override PartName="/ppt/slides/slide58.xml" ContentType="application/vnd.openxmlformats-officedocument.presentationml.slide+xml"/>
  <Override PartName="/ppt/slides/slide25.xml" ContentType="application/vnd.openxmlformats-officedocument.presentationml.slide+xml"/>
  <Override PartName="/ppt/slides/slide51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65.xml" ContentType="application/vnd.openxmlformats-officedocument.presentationml.slide+xml"/>
  <Override PartName="/ppt/slides/slide10.xml" ContentType="application/vnd.openxmlformats-officedocument.presentationml.slide+xml"/>
  <Override PartName="/docProps/app.xml" ContentType="application/vnd.openxmlformats-officedocument.extended-properties+xml"/>
  <Override PartName="/ppt/slides/slide48.xml" ContentType="application/vnd.openxmlformats-officedocument.presentationml.slide+xml"/>
  <Override PartName="/ppt/slides/slide41.xml" ContentType="application/vnd.openxmlformats-officedocument.presentationml.slide+xml"/>
  <Override PartName="/ppt/slides/slide57.xml" ContentType="application/vnd.openxmlformats-officedocument.presentationml.slide+xml"/>
  <Override PartName="/ppt/slides/slide24.xml" ContentType="application/vnd.openxmlformats-officedocument.presentationml.slide+xml"/>
  <Override PartName="/ppt/slides/slide50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Override PartName="/ppt/viewProps.xml" ContentType="application/vnd.openxmlformats-officedocument.presentationml.viewProps+xml"/>
  <Override PartName="/ppt/slides/slide64.xml" ContentType="application/vnd.openxmlformats-officedocument.presentationml.slide+xml"/>
  <Override PartName="/ppt/slides/slide47.xml" ContentType="application/vnd.openxmlformats-officedocument.presentationml.slide+xml"/>
  <Override PartName="/ppt/slides/slide40.xml" ContentType="application/vnd.openxmlformats-officedocument.presentationml.slide+xml"/>
  <Override PartName="/ppt/slides/slide56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39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slides/slide15.xml" ContentType="application/vnd.openxmlformats-officedocument.presentationml.slide+xml"/>
  <Override PartName="/ppt/slides/slide63.xml" ContentType="application/vnd.openxmlformats-officedocument.presentationml.slide+xml"/>
  <Override PartName="/ppt/slides/slide46.xml" ContentType="application/vnd.openxmlformats-officedocument.presentationml.slide+xml"/>
  <Override PartName="/ppt/slides/slide29.xml" ContentType="application/vnd.openxmlformats-officedocument.presentationml.slide+xml"/>
  <Override PartName="/ppt/slides/slide55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32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Objects="1">
      <p:cViewPr varScale="1">
        <p:scale>
          <a:sx n="82" d="100"/>
          <a:sy n="82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printerSettings" Target="printerSettings/printerSettings1.bin"/><Relationship Id="rId68" Type="http://schemas.openxmlformats.org/officeDocument/2006/relationships/presProps" Target="presProps.xml"/><Relationship Id="rId69" Type="http://schemas.openxmlformats.org/officeDocument/2006/relationships/viewProps" Target="viewProp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theme" Target="theme/theme1.xml"/><Relationship Id="rId71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9EC55-0B43-594E-9020-BE97CE838D55}" type="datetimeFigureOut">
              <a:rPr lang="en-US" smtClean="0"/>
              <a:pPr/>
              <a:t>3/15/11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A3B-C0A7-084A-A947-DB10EE20DA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9EC55-0B43-594E-9020-BE97CE838D55}" type="datetimeFigureOut">
              <a:rPr lang="en-US" smtClean="0"/>
              <a:pPr/>
              <a:t>3/15/11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A3B-C0A7-084A-A947-DB10EE20DA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9EC55-0B43-594E-9020-BE97CE838D55}" type="datetimeFigureOut">
              <a:rPr lang="en-US" smtClean="0"/>
              <a:pPr/>
              <a:t>3/15/11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A3B-C0A7-084A-A947-DB10EE20DA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9EC55-0B43-594E-9020-BE97CE838D55}" type="datetimeFigureOut">
              <a:rPr lang="en-US" smtClean="0"/>
              <a:pPr/>
              <a:t>3/15/11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A3B-C0A7-084A-A947-DB10EE20DA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9EC55-0B43-594E-9020-BE97CE838D55}" type="datetimeFigureOut">
              <a:rPr lang="en-US" smtClean="0"/>
              <a:pPr/>
              <a:t>3/15/11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A3B-C0A7-084A-A947-DB10EE20DA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9EC55-0B43-594E-9020-BE97CE838D55}" type="datetimeFigureOut">
              <a:rPr lang="en-US" smtClean="0"/>
              <a:pPr/>
              <a:t>3/15/11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A3B-C0A7-084A-A947-DB10EE20DA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9EC55-0B43-594E-9020-BE97CE838D55}" type="datetimeFigureOut">
              <a:rPr lang="en-US" smtClean="0"/>
              <a:pPr/>
              <a:t>3/15/11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A3B-C0A7-084A-A947-DB10EE20DA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9EC55-0B43-594E-9020-BE97CE838D55}" type="datetimeFigureOut">
              <a:rPr lang="en-US" smtClean="0"/>
              <a:pPr/>
              <a:t>3/15/11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A3B-C0A7-084A-A947-DB10EE20DA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9EC55-0B43-594E-9020-BE97CE838D55}" type="datetimeFigureOut">
              <a:rPr lang="en-US" smtClean="0"/>
              <a:pPr/>
              <a:t>3/15/11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A3B-C0A7-084A-A947-DB10EE20DA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9EC55-0B43-594E-9020-BE97CE838D55}" type="datetimeFigureOut">
              <a:rPr lang="en-US" smtClean="0"/>
              <a:pPr/>
              <a:t>3/15/11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A3B-C0A7-084A-A947-DB10EE20DA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9EC55-0B43-594E-9020-BE97CE838D55}" type="datetimeFigureOut">
              <a:rPr lang="en-US" smtClean="0"/>
              <a:pPr/>
              <a:t>3/15/11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A3B-C0A7-084A-A947-DB10EE20DA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D9EC55-0B43-594E-9020-BE97CE838D55}" type="datetimeFigureOut">
              <a:rPr lang="en-US" smtClean="0"/>
              <a:pPr/>
              <a:t>3/15/11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3DA3B-C0A7-084A-A947-DB10EE20DA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7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8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9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0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2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#12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Vocabulary Project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Adversary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1600200"/>
            <a:ext cx="63500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Advocate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game was Dr </a:t>
            </a:r>
            <a:r>
              <a:rPr lang="en-US" dirty="0" err="1" smtClean="0"/>
              <a:t>Dre’s</a:t>
            </a:r>
            <a:r>
              <a:rPr lang="en-US" dirty="0" smtClean="0"/>
              <a:t> advocate, or supporter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7639"/>
            <a:ext cx="4417740" cy="437356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Artisan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 skilled worker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1600200"/>
            <a:ext cx="2902857" cy="36576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Ascetic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Spartans live a very Ascetic lifestyle, their discipline made them hardened warriors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3429000" cy="441613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Charlatan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Fraud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1600200"/>
            <a:ext cx="4121727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Hedonist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Pleasure Seeker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4038600" cy="40386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Speaker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4084948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Pariah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1417638"/>
            <a:ext cx="6350000" cy="54229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Raconteur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err="1" smtClean="0"/>
              <a:t>Tellin</a:t>
            </a:r>
            <a:r>
              <a:rPr lang="en-US" dirty="0" smtClean="0"/>
              <a:t> a MEAN story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4038600" cy="45148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Skeptic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600200"/>
            <a:ext cx="4572000" cy="44516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Clandestine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Virtuoso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Extraneous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600200"/>
            <a:ext cx="4648200" cy="46482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Frivolous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3914" y="1600201"/>
            <a:ext cx="3203771" cy="452596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Incidental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Without that one part, the entire gun will not fire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" y="1417638"/>
            <a:ext cx="4279900" cy="513588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Inconsequential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218" y="1600200"/>
            <a:ext cx="4525963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Irrelevant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fact that she has a pink gun is irrelevant, why is she sitting in the bathtub with her baby and nearly dying dog?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24" y="1600200"/>
            <a:ext cx="4365376" cy="32766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Negligible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Anything this guy says I probably negligible and void.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406400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Peripheral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Petty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2000250"/>
            <a:ext cx="2857500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Superficial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2169" y="2057400"/>
            <a:ext cx="5272061" cy="33464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Covert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 sneaky cop being covert about his radar gun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3929695" cy="4699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Trifling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Trivial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Acute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An acute symptom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7638"/>
            <a:ext cx="3543300" cy="5324631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Astute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575" y="1452487"/>
            <a:ext cx="2584450" cy="467367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Discerning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00" y="1600200"/>
            <a:ext cx="5359400" cy="4524739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Erudite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 man with GREAT ALL-KNOWING knowledge:</a:t>
            </a:r>
          </a:p>
          <a:p>
            <a:r>
              <a:rPr lang="en-US" dirty="0" smtClean="0"/>
              <a:t>Bill Nye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3276600" cy="4335194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Incisive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Think Clearly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199"/>
            <a:ext cx="3733800" cy="381789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Ingenious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1600200"/>
            <a:ext cx="3469532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Judicious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1417638"/>
            <a:ext cx="4144962" cy="4144962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Perspicacious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1417638"/>
            <a:ext cx="3733800" cy="49161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Trying to blend in in this furtive costume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0200"/>
            <a:ext cx="4676274" cy="33528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Prudent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1600199"/>
            <a:ext cx="3467100" cy="446520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Sagacious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Wisdom, age of knowledge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1" y="1600200"/>
            <a:ext cx="4374430" cy="32766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Savvy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 smart or savvy shopper always has coupons on deck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4038600" cy="3743938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Acrid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600200"/>
            <a:ext cx="4812632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458" y="1600200"/>
            <a:ext cx="4883084" cy="36576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Aesthetic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1636576"/>
            <a:ext cx="4533900" cy="522808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Atheistic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0" y="1567100"/>
            <a:ext cx="4025900" cy="61481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Ambiguous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Ambivalent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1600200"/>
            <a:ext cx="3962400" cy="46101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Coalesce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Inconspicuous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He wishes he was  </a:t>
            </a:r>
          </a:p>
          <a:p>
            <a:r>
              <a:rPr lang="en-US" dirty="0" smtClean="0"/>
              <a:t> inconspicuous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0200"/>
            <a:ext cx="5103367" cy="3987006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Convalesce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2100" y="2260600"/>
            <a:ext cx="3479800" cy="233680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Imprudent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Imprudent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Impudent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Indigenous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Indigent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Indignant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That was a pretty slick move </a:t>
            </a:r>
            <a:r>
              <a:rPr lang="en-US" dirty="0" err="1" smtClean="0"/>
              <a:t>stalone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1600200"/>
            <a:ext cx="4122295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Intimate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Intimidate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Obscure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Obtuse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Ponderable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Ponderous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Stealthy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Don’t get caught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1600200"/>
            <a:ext cx="4091675" cy="3276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Surreptitious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Kept in secret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1600200"/>
            <a:ext cx="4122295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Unobtrusive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She is mediocre, she doesn’t attract attention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00200"/>
            <a:ext cx="3175000" cy="3810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223</Words>
  <Application>Microsoft Macintosh PowerPoint</Application>
  <PresentationFormat>On-screen Show (4:3)</PresentationFormat>
  <Paragraphs>90</Paragraphs>
  <Slides>65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Office Theme</vt:lpstr>
      <vt:lpstr>#12</vt:lpstr>
      <vt:lpstr>Clandestine</vt:lpstr>
      <vt:lpstr>Covert</vt:lpstr>
      <vt:lpstr>Furtive</vt:lpstr>
      <vt:lpstr>Inconspicuous</vt:lpstr>
      <vt:lpstr>Sly</vt:lpstr>
      <vt:lpstr>Stealthy</vt:lpstr>
      <vt:lpstr>Surreptitious</vt:lpstr>
      <vt:lpstr>Unobtrusive</vt:lpstr>
      <vt:lpstr>Adversary</vt:lpstr>
      <vt:lpstr>Advocate</vt:lpstr>
      <vt:lpstr>Artisan</vt:lpstr>
      <vt:lpstr>Ascetic</vt:lpstr>
      <vt:lpstr>Charlatan</vt:lpstr>
      <vt:lpstr>Hedonist</vt:lpstr>
      <vt:lpstr>Orator</vt:lpstr>
      <vt:lpstr>Pariah</vt:lpstr>
      <vt:lpstr>Raconteur</vt:lpstr>
      <vt:lpstr>Skeptic</vt:lpstr>
      <vt:lpstr>Virtuoso</vt:lpstr>
      <vt:lpstr>Extraneous </vt:lpstr>
      <vt:lpstr>Frivolous</vt:lpstr>
      <vt:lpstr>Incidental</vt:lpstr>
      <vt:lpstr>Inconsequential</vt:lpstr>
      <vt:lpstr>Irrelevant</vt:lpstr>
      <vt:lpstr>Negligible</vt:lpstr>
      <vt:lpstr>Peripheral</vt:lpstr>
      <vt:lpstr>Petty</vt:lpstr>
      <vt:lpstr>Superficial</vt:lpstr>
      <vt:lpstr>Trifling</vt:lpstr>
      <vt:lpstr>Trivial</vt:lpstr>
      <vt:lpstr>Acute</vt:lpstr>
      <vt:lpstr>Astute</vt:lpstr>
      <vt:lpstr>Discerning</vt:lpstr>
      <vt:lpstr>Erudite</vt:lpstr>
      <vt:lpstr>Incisive</vt:lpstr>
      <vt:lpstr>Ingenious</vt:lpstr>
      <vt:lpstr>Judicious</vt:lpstr>
      <vt:lpstr>Perspicacious</vt:lpstr>
      <vt:lpstr>Prudent</vt:lpstr>
      <vt:lpstr>Sagacious</vt:lpstr>
      <vt:lpstr>Savvy</vt:lpstr>
      <vt:lpstr>Acrid</vt:lpstr>
      <vt:lpstr>Arid</vt:lpstr>
      <vt:lpstr>Aesthetic</vt:lpstr>
      <vt:lpstr>Atheistic</vt:lpstr>
      <vt:lpstr>Ambiguous</vt:lpstr>
      <vt:lpstr>Ambivalent</vt:lpstr>
      <vt:lpstr>Coalesce</vt:lpstr>
      <vt:lpstr>Convalesce</vt:lpstr>
      <vt:lpstr>Delusion</vt:lpstr>
      <vt:lpstr>Allusion</vt:lpstr>
      <vt:lpstr>Illusion</vt:lpstr>
      <vt:lpstr>Imprudent</vt:lpstr>
      <vt:lpstr>Imprudent</vt:lpstr>
      <vt:lpstr>Impudent </vt:lpstr>
      <vt:lpstr>Indigenous</vt:lpstr>
      <vt:lpstr>Indigent</vt:lpstr>
      <vt:lpstr>Indignant</vt:lpstr>
      <vt:lpstr>Intimate</vt:lpstr>
      <vt:lpstr>Intimidate</vt:lpstr>
      <vt:lpstr>Obscure</vt:lpstr>
      <vt:lpstr>Obtuse</vt:lpstr>
      <vt:lpstr>Ponderable </vt:lpstr>
      <vt:lpstr>Ponderous</vt:lpstr>
    </vt:vector>
  </TitlesOfParts>
  <Company>Granville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Clandestine</dc:title>
  <dc:creator>Vonn</dc:creator>
  <cp:lastModifiedBy>Stephanie Suber</cp:lastModifiedBy>
  <cp:revision>3</cp:revision>
  <dcterms:created xsi:type="dcterms:W3CDTF">2011-03-15T16:15:03Z</dcterms:created>
  <dcterms:modified xsi:type="dcterms:W3CDTF">2011-03-15T16:16:01Z</dcterms:modified>
</cp:coreProperties>
</file>